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00B04-5C90-EB4B-8628-B176DFB3207C}" type="datetime1">
              <a:rPr lang="en-US" smtClean="0"/>
              <a:t>10/19/2018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7017F-5DAB-2541-B4EA-AEB2C09D3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69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F905B-6DCF-664B-8265-5ED937D5CC43}" type="datetime1">
              <a:rPr lang="en-US" smtClean="0"/>
              <a:t>10/19/2018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0DE47-ED64-9440-A805-E082348F8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59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0DE47-ED64-9440-A805-E082348F86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06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C050-C0B4-504F-B90D-2FE18569E8F8}" type="datetime1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CAC-E6E8-BB4B-9FD4-CA5609B589D8}" type="datetime1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A271-B497-8645-9A08-20E0B18982D6}" type="datetime1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81B0-268F-4041-B52F-586F8C83CED3}" type="datetime1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FEB0-78DE-354B-92B2-B0C08F5D4019}" type="datetime1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1C3C-5A89-4C4E-BEF7-DF2D907A2424}" type="datetime1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6197-FC76-584B-A16D-B77FEC272C8C}" type="datetime1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5C886-7A28-6342-A871-91076C394F9B}" type="datetime1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839C0-19C3-4C44-BF0D-916B1A1DB89F}" type="datetime1">
              <a:rPr lang="en-US" smtClean="0"/>
              <a:t>10/19/2018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6CE1-AFF3-DF46-B158-097C5DF92931}" type="datetime1">
              <a:rPr lang="en-US" smtClean="0"/>
              <a:t>10/19/2018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D5E4C-6910-0E46-8443-6D2225B41403}" type="datetime1">
              <a:rPr lang="en-US" smtClean="0"/>
              <a:t>10/19/2018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718F5-739B-4242-8DBF-2F85B4835339}" type="datetime1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E30D22C-DA9E-654E-9312-9F44795E8752}" type="datetime1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arkontaky@cuddylawfirm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524" y="703511"/>
            <a:ext cx="8804952" cy="5191002"/>
          </a:xfrm>
        </p:spPr>
        <p:txBody>
          <a:bodyPr/>
          <a:lstStyle/>
          <a:p>
            <a:r>
              <a:rPr lang="en-US" sz="3600" b="1" dirty="0"/>
              <a:t>TRANSITION PLANNING FOR INDIVIDUALS WITH SPECIAL NEEDS</a:t>
            </a:r>
            <a:br>
              <a:rPr lang="en-US" sz="4000" dirty="0"/>
            </a:br>
            <a:r>
              <a:rPr lang="en-US" sz="1800" dirty="0"/>
              <a:t>Adrienne Arkontaky, Esq.</a:t>
            </a:r>
            <a:br>
              <a:rPr lang="en-US" sz="1800" dirty="0"/>
            </a:br>
            <a:r>
              <a:rPr lang="en-US" sz="1800" dirty="0"/>
              <a:t>Vice President/Managing Attorney</a:t>
            </a:r>
            <a:br>
              <a:rPr lang="en-US" sz="1800" dirty="0"/>
            </a:br>
            <a:br>
              <a:rPr lang="en-US" sz="1800" dirty="0"/>
            </a:br>
            <a:br>
              <a:rPr lang="en-US" sz="32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50 Main Street, Suite 1280</a:t>
            </a:r>
            <a:br>
              <a:rPr lang="en-US" sz="1800" dirty="0"/>
            </a:br>
            <a:r>
              <a:rPr lang="en-US" sz="1800" dirty="0"/>
              <a:t>White Plains, New York</a:t>
            </a:r>
            <a:br>
              <a:rPr lang="en-US" sz="1800" dirty="0"/>
            </a:br>
            <a:r>
              <a:rPr lang="en-US" sz="1800" dirty="0"/>
              <a:t>914-984-2740</a:t>
            </a:r>
            <a:br>
              <a:rPr lang="en-US" sz="1800" dirty="0"/>
            </a:br>
            <a:r>
              <a:rPr lang="en-US" sz="1800" dirty="0" err="1"/>
              <a:t>www.cuddylawfirm.com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621" y="3856925"/>
            <a:ext cx="5618093" cy="902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86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697857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Plan early!</a:t>
            </a:r>
          </a:p>
          <a:p>
            <a:r>
              <a:rPr lang="en-US" sz="3200" dirty="0"/>
              <a:t>Gather information and involve the individual in the planning process!</a:t>
            </a:r>
          </a:p>
          <a:p>
            <a:r>
              <a:rPr lang="en-US" sz="3200" dirty="0"/>
              <a:t>Network with other families!</a:t>
            </a:r>
          </a:p>
          <a:p>
            <a:r>
              <a:rPr lang="en-US" sz="3200" dirty="0"/>
              <a:t>“Pass The Torch.”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/>
              <a:t>Adrienne Arkontaky, Esq.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hlinkClick r:id="rId2"/>
              </a:rPr>
              <a:t>aarkontaky@cuddylawfirm.com</a:t>
            </a:r>
            <a:r>
              <a:rPr lang="en-US" sz="2000" dirty="0"/>
              <a:t> </a:t>
            </a:r>
          </a:p>
          <a:p>
            <a:pPr marL="0" indent="0" algn="ctr">
              <a:buNone/>
            </a:pPr>
            <a:r>
              <a:rPr lang="en-US" sz="2000" dirty="0"/>
              <a:t>914-984-2740 </a:t>
            </a:r>
            <a:r>
              <a:rPr lang="mr-IN" sz="2000" dirty="0"/>
              <a:t>–</a:t>
            </a:r>
            <a:r>
              <a:rPr lang="en-US" sz="2000" dirty="0"/>
              <a:t> </a:t>
            </a:r>
            <a:r>
              <a:rPr lang="en-US" sz="2000" dirty="0" err="1"/>
              <a:t>www.cuddylawfirm.com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3575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For Adulthood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dirty="0"/>
              <a:t>Families need to plan for adulthood prior to the individual reaching the age of emancipation.</a:t>
            </a:r>
          </a:p>
          <a:p>
            <a:pPr>
              <a:buFont typeface="Arial"/>
              <a:buChar char="•"/>
            </a:pPr>
            <a:r>
              <a:rPr lang="en-US" dirty="0"/>
              <a:t>The age of emancipation is generally 18 and in some cases financial emancipation occurs at age 21.</a:t>
            </a:r>
          </a:p>
          <a:p>
            <a:pPr>
              <a:buFont typeface="Arial"/>
              <a:buChar char="•"/>
            </a:pPr>
            <a:r>
              <a:rPr lang="en-US" dirty="0"/>
              <a:t>Important Questions- what are the individual’s post secondary goals after high school?</a:t>
            </a:r>
          </a:p>
          <a:p>
            <a:pPr>
              <a:buFont typeface="Arial"/>
              <a:buChar char="•"/>
            </a:pPr>
            <a:r>
              <a:rPr lang="en-US" dirty="0"/>
              <a:t>What are the challenges the individual will face after high school?</a:t>
            </a:r>
          </a:p>
          <a:p>
            <a:pPr>
              <a:buFont typeface="Arial"/>
              <a:buChar char="•"/>
            </a:pPr>
            <a:r>
              <a:rPr lang="en-US" dirty="0"/>
              <a:t>What supports need to be put in place to allow the individual to succeed?</a:t>
            </a:r>
          </a:p>
        </p:txBody>
      </p:sp>
    </p:spTree>
    <p:extLst>
      <p:ext uri="{BB962C8B-B14F-4D97-AF65-F5344CB8AC3E}">
        <p14:creationId xmlns:p14="http://schemas.microsoft.com/office/powerpoint/2010/main" val="3944082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Laws 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/>
              <a:t>The Individuals with Disabilities Education Act of 2004.</a:t>
            </a:r>
          </a:p>
          <a:p>
            <a:pPr>
              <a:buFont typeface="Arial"/>
              <a:buChar char="•"/>
            </a:pPr>
            <a:r>
              <a:rPr lang="en-US" dirty="0"/>
              <a:t>State Education Laws that require school districts to assist with transition planning as early as age 15.</a:t>
            </a:r>
          </a:p>
          <a:p>
            <a:pPr>
              <a:buFont typeface="Arial"/>
              <a:buChar char="•"/>
            </a:pPr>
            <a:r>
              <a:rPr lang="en-US" dirty="0"/>
              <a:t>Section 504 of the Rehabilitation Act.</a:t>
            </a:r>
          </a:p>
          <a:p>
            <a:pPr>
              <a:buFont typeface="Arial"/>
              <a:buChar char="•"/>
            </a:pPr>
            <a:r>
              <a:rPr lang="en-US" dirty="0"/>
              <a:t>Americans with Disabilities Act.</a:t>
            </a:r>
          </a:p>
        </p:txBody>
      </p:sp>
    </p:spTree>
    <p:extLst>
      <p:ext uri="{BB962C8B-B14F-4D97-AF65-F5344CB8AC3E}">
        <p14:creationId xmlns:p14="http://schemas.microsoft.com/office/powerpoint/2010/main" val="289509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for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Immediately upon diagnosis or earlier-Estate Planning and assessment of necessary support services.</a:t>
            </a:r>
          </a:p>
          <a:p>
            <a:r>
              <a:rPr lang="en-US" dirty="0"/>
              <a:t>Age 12-Assess post secondary education goals.</a:t>
            </a:r>
          </a:p>
          <a:p>
            <a:r>
              <a:rPr lang="en-US" dirty="0"/>
              <a:t>Age 15-Request school district to assist with evaluations focused on transition needs.</a:t>
            </a:r>
          </a:p>
          <a:p>
            <a:r>
              <a:rPr lang="en-US" dirty="0"/>
              <a:t>Age 18-Execute advance directives and/or explore guardianship.</a:t>
            </a:r>
          </a:p>
          <a:p>
            <a:r>
              <a:rPr lang="en-US" dirty="0"/>
              <a:t>Age 18-Apply for SSA benefits and other necessary government supports.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520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Information for Developing a Transition IEP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student’s present levels of performance</a:t>
            </a:r>
          </a:p>
          <a:p>
            <a:r>
              <a:rPr lang="en-US" dirty="0"/>
              <a:t>Measurable post secondary goals</a:t>
            </a:r>
          </a:p>
          <a:p>
            <a:r>
              <a:rPr lang="en-US" dirty="0"/>
              <a:t>Necessary curriculum to achieve goals</a:t>
            </a:r>
          </a:p>
          <a:p>
            <a:r>
              <a:rPr lang="en-US" dirty="0"/>
              <a:t>Coordinated set of activities based on the student’s individualized needs.</a:t>
            </a:r>
          </a:p>
          <a:p>
            <a:r>
              <a:rPr lang="en-US" dirty="0"/>
              <a:t>Involve agencies such as ACESS-VR and/or OPWDD in planning process.</a:t>
            </a:r>
          </a:p>
          <a:p>
            <a:r>
              <a:rPr lang="en-US" dirty="0"/>
              <a:t>Ask for a transition coordinator.</a:t>
            </a:r>
          </a:p>
        </p:txBody>
      </p:sp>
    </p:spTree>
    <p:extLst>
      <p:ext uri="{BB962C8B-B14F-4D97-AF65-F5344CB8AC3E}">
        <p14:creationId xmlns:p14="http://schemas.microsoft.com/office/powerpoint/2010/main" val="809830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Important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sure transition goals are included in Individualized Education Plan and/or Section 504 plan.</a:t>
            </a:r>
          </a:p>
          <a:p>
            <a:r>
              <a:rPr lang="en-US" dirty="0"/>
              <a:t>Encourage self advocacy and seek out supports.</a:t>
            </a:r>
          </a:p>
          <a:p>
            <a:r>
              <a:rPr lang="en-US" dirty="0"/>
              <a:t>Include the student/individual in the transition plan.</a:t>
            </a:r>
          </a:p>
        </p:txBody>
      </p:sp>
    </p:spTree>
    <p:extLst>
      <p:ext uri="{BB962C8B-B14F-4D97-AF65-F5344CB8AC3E}">
        <p14:creationId xmlns:p14="http://schemas.microsoft.com/office/powerpoint/2010/main" val="3296537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 a Team of Advocates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School District</a:t>
            </a:r>
          </a:p>
          <a:p>
            <a:r>
              <a:rPr lang="en-US" dirty="0"/>
              <a:t>Health Care Professionals</a:t>
            </a:r>
          </a:p>
          <a:p>
            <a:r>
              <a:rPr lang="en-US" dirty="0"/>
              <a:t>Evaluators</a:t>
            </a:r>
          </a:p>
          <a:p>
            <a:r>
              <a:rPr lang="en-US" dirty="0"/>
              <a:t>Consultants</a:t>
            </a:r>
          </a:p>
          <a:p>
            <a:r>
              <a:rPr lang="en-US" dirty="0"/>
              <a:t>Family members </a:t>
            </a:r>
          </a:p>
          <a:p>
            <a:r>
              <a:rPr lang="en-US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INDIVIDUAL WITH A DISABILITY </a:t>
            </a:r>
          </a:p>
        </p:txBody>
      </p:sp>
    </p:spTree>
    <p:extLst>
      <p:ext uri="{BB962C8B-B14F-4D97-AF65-F5344CB8AC3E}">
        <p14:creationId xmlns:p14="http://schemas.microsoft.com/office/powerpoint/2010/main" val="3809075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Planning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Assess the need for guardianship OR</a:t>
            </a:r>
          </a:p>
          <a:p>
            <a:r>
              <a:rPr lang="en-US" dirty="0"/>
              <a:t>Advance directives-Power of Attorney, Health Care Proxy and HIPAA release.</a:t>
            </a:r>
          </a:p>
          <a:p>
            <a:r>
              <a:rPr lang="en-US" dirty="0"/>
              <a:t>Need for Special Needs Trust and estate planning.</a:t>
            </a:r>
          </a:p>
          <a:p>
            <a:r>
              <a:rPr lang="en-US" dirty="0"/>
              <a:t>Letter of Intent.</a:t>
            </a:r>
          </a:p>
          <a:p>
            <a:r>
              <a:rPr lang="en-US" dirty="0"/>
              <a:t>Funding a Life Plan.</a:t>
            </a:r>
          </a:p>
        </p:txBody>
      </p:sp>
    </p:spTree>
    <p:extLst>
      <p:ext uri="{BB962C8B-B14F-4D97-AF65-F5344CB8AC3E}">
        <p14:creationId xmlns:p14="http://schemas.microsoft.com/office/powerpoint/2010/main" val="1465919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Important Steps To Take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Apply for adult services.</a:t>
            </a:r>
          </a:p>
          <a:p>
            <a:r>
              <a:rPr lang="en-US" dirty="0"/>
              <a:t>Explore programs that embrace the “unique ability” of the individual.</a:t>
            </a:r>
          </a:p>
          <a:p>
            <a:r>
              <a:rPr lang="en-US" dirty="0"/>
              <a:t>Promote self advocacy.</a:t>
            </a:r>
          </a:p>
          <a:p>
            <a:r>
              <a:rPr lang="en-US" dirty="0"/>
              <a:t>Insure health insurance coverage.</a:t>
            </a:r>
          </a:p>
          <a:p>
            <a:r>
              <a:rPr lang="en-US" dirty="0"/>
              <a:t>Explore housing options.</a:t>
            </a:r>
          </a:p>
        </p:txBody>
      </p:sp>
    </p:spTree>
    <p:extLst>
      <p:ext uri="{BB962C8B-B14F-4D97-AF65-F5344CB8AC3E}">
        <p14:creationId xmlns:p14="http://schemas.microsoft.com/office/powerpoint/2010/main" val="2684402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85</TotalTime>
  <Words>412</Words>
  <Application>Microsoft Office PowerPoint</Application>
  <PresentationFormat>On-screen Show (4:3)</PresentationFormat>
  <Paragraphs>62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News Gothic MT</vt:lpstr>
      <vt:lpstr>Wingdings 2</vt:lpstr>
      <vt:lpstr>Breeze</vt:lpstr>
      <vt:lpstr>TRANSITION PLANNING FOR INDIVIDUALS WITH SPECIAL NEEDS Adrienne Arkontaky, Esq. Vice President/Managing Attorney      50 Main Street, Suite 1280 White Plains, New York 914-984-2740 www.cuddylawfirm.com</vt:lpstr>
      <vt:lpstr>Planning For Adulthood</vt:lpstr>
      <vt:lpstr>Important Laws to Consider</vt:lpstr>
      <vt:lpstr>Timeline for Planning</vt:lpstr>
      <vt:lpstr>Important Information for Developing a Transition IEP</vt:lpstr>
      <vt:lpstr>Other Important Steps</vt:lpstr>
      <vt:lpstr>Develop a Team of Advocates</vt:lpstr>
      <vt:lpstr>Life Planning Issues</vt:lpstr>
      <vt:lpstr>Other Important Steps To Take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PLANNING FOR INDIVIDUALS WITH EPILEPSY</dc:title>
  <dc:creator>Adrienne Arkontaky</dc:creator>
  <cp:lastModifiedBy>Melissa C</cp:lastModifiedBy>
  <cp:revision>19</cp:revision>
  <cp:lastPrinted>2017-04-19T17:50:31Z</cp:lastPrinted>
  <dcterms:created xsi:type="dcterms:W3CDTF">2014-09-19T13:14:03Z</dcterms:created>
  <dcterms:modified xsi:type="dcterms:W3CDTF">2018-10-19T19:46:18Z</dcterms:modified>
</cp:coreProperties>
</file>